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/>
              <a:t>Lobbying In Estonia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Ott Lumi/Andreas Kaju</a:t>
            </a: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we stand?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 mandatory or self-regilation for government </a:t>
            </a:r>
          </a:p>
          <a:p>
            <a:r>
              <a:rPr lang="en-US"/>
              <a:t>No mandatory or self-regulation for legislative</a:t>
            </a:r>
          </a:p>
          <a:p>
            <a:r>
              <a:rPr lang="en-US"/>
              <a:t>No mandatory or self-regulation on for lobbyist industry(be it third party lobbying umbrella organizations-associations)</a:t>
            </a:r>
          </a:p>
          <a:p>
            <a:r>
              <a:rPr lang="en-US"/>
              <a:t>No association</a:t>
            </a:r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ESTONIA-2011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668" y="1690688"/>
            <a:ext cx="10515600" cy="4818478"/>
          </a:xfrm>
        </p:spPr>
        <p:txBody>
          <a:bodyPr>
            <a:normAutofit/>
          </a:bodyPr>
          <a:lstStyle/>
          <a:p>
            <a:r>
              <a:rPr lang="et-EE" dirty="0" smtClean="0"/>
              <a:t>‘GRECO recommends for Estonia the introduction of rules on how Members of Parliament engage with lobbyists and other third parties who seek to influ-ence the legislative process’(GRECO, 2013).</a:t>
            </a:r>
            <a:endParaRPr lang="en-US" dirty="0" smtClean="0"/>
          </a:p>
          <a:p>
            <a:r>
              <a:rPr lang="en-US" dirty="0" smtClean="0"/>
              <a:t>Ministry of Justice policy study as bases for discussion</a:t>
            </a:r>
          </a:p>
          <a:p>
            <a:r>
              <a:rPr lang="en-US" dirty="0" smtClean="0"/>
              <a:t>Ministers committee(members:</a:t>
            </a:r>
            <a:r>
              <a:rPr lang="en-US" dirty="0"/>
              <a:t>me</a:t>
            </a:r>
            <a:r>
              <a:rPr lang="en-US" dirty="0" smtClean="0"/>
              <a:t>,Chamber of Commerce,Biggest daily's head editor,Bar association,Chamber of Commerce,Service Industry Association)</a:t>
            </a:r>
          </a:p>
          <a:p>
            <a:r>
              <a:rPr lang="en-US" dirty="0"/>
              <a:t>Idea of mandatory regulation-killed by bars and chamber of commerce</a:t>
            </a:r>
          </a:p>
          <a:p>
            <a:r>
              <a:rPr lang="en-US" dirty="0"/>
              <a:t>Result- pointless code of conduct for Bar association and Service Industry Association </a:t>
            </a:r>
          </a:p>
          <a:p>
            <a:endParaRPr lang="et-EE" dirty="0" smtClean="0"/>
          </a:p>
          <a:p>
            <a:pPr>
              <a:buNone/>
            </a:pPr>
            <a:endParaRPr lang="et-E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have publicly declared that in principle we support regulation</a:t>
            </a:r>
            <a:endParaRPr lang="en-US"/>
          </a:p>
          <a:p>
            <a:pPr marL="0" indent="0">
              <a:buNone/>
            </a:pPr>
            <a:r>
              <a:rPr lang="en-US"/>
              <a:t>+ To make the</a:t>
            </a:r>
            <a:r>
              <a:rPr lang="en-US"/>
              <a:t> business more institutionalized(We feel there is a demand by the clients)</a:t>
            </a:r>
          </a:p>
          <a:p>
            <a:pPr marL="0" indent="0">
              <a:buNone/>
            </a:pPr>
            <a:r>
              <a:rPr lang="en-US"/>
              <a:t>+ Competition with few lobbyist</a:t>
            </a:r>
          </a:p>
          <a:p>
            <a:pPr marL="0" indent="0">
              <a:buNone/>
            </a:pPr>
            <a:r>
              <a:rPr lang="en-US"/>
              <a:t>-------------------------</a:t>
            </a:r>
          </a:p>
          <a:p>
            <a:pPr marL="0" indent="0">
              <a:buNone/>
            </a:pPr>
            <a:r>
              <a:rPr lang="en-US"/>
              <a:t>- Fine for international clients,might be proble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66</TotalTime>
  <Application>Microsoft Macintosh PowerPoint</Application>
  <PresentationFormat>Widescreen</PresentationFormat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Lobbying In Estonia</vt:lpstr>
      <vt:lpstr>Where we stand?</vt:lpstr>
      <vt:lpstr>ESTONIA-2011 debate</vt:lpstr>
      <vt:lpstr>Our position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Ott Lumi</cp:lastModifiedBy>
  <cp:revision>28</cp:revision>
  <dcterms:created xsi:type="dcterms:W3CDTF">2015-05-07T12:42:18Z</dcterms:created>
  <dcterms:modified xsi:type="dcterms:W3CDTF">2015-05-07T15:31:13Z</dcterms:modified>
</cp:coreProperties>
</file>